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6881813" cy="100155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49" d="100"/>
          <a:sy n="49" d="100"/>
        </p:scale>
        <p:origin x="201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2516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2516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CBEEF32F-3280-4663-880F-C8D2FC70E993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3023"/>
            <a:ext cx="2982119" cy="502515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13023"/>
            <a:ext cx="2982119" cy="502515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4E29D1FE-C207-4476-99C1-A7028091A9C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2516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2516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A58F2AD0-9975-4D3C-912A-0B60BD0D07D1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35188" y="1252538"/>
            <a:ext cx="2611437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9978"/>
            <a:ext cx="5505450" cy="3943618"/>
          </a:xfrm>
          <a:prstGeom prst="rect">
            <a:avLst/>
          </a:prstGeom>
        </p:spPr>
        <p:txBody>
          <a:bodyPr vert="horz" lIns="96551" tIns="48276" rIns="96551" bIns="4827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2515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2515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AC7710D8-8C21-4D48-B89D-C2D2CB3EC4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spectus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 (use Insert &gt; Symbol to add a small dot between words]</a:t>
            </a:r>
            <a:endParaRPr lang="en-US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9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au texte 1"/>
          <p:cNvSpPr>
            <a:spLocks noGrp="1"/>
          </p:cNvSpPr>
          <p:nvPr>
            <p:ph type="body" sz="quarter" idx="10"/>
          </p:nvPr>
        </p:nvSpPr>
        <p:spPr>
          <a:xfrm>
            <a:off x="418208" y="823067"/>
            <a:ext cx="4422658" cy="675533"/>
          </a:xfrm>
        </p:spPr>
        <p:txBody>
          <a:bodyPr/>
          <a:lstStyle/>
          <a:p>
            <a:pPr marL="0" indent="0" algn="ctr" defTabSz="777240">
              <a:lnSpc>
                <a:spcPct val="82000"/>
              </a:lnSpc>
              <a:spcBef>
                <a:spcPts val="850"/>
              </a:spcBef>
              <a:buNone/>
            </a:pPr>
            <a:r>
              <a:rPr lang="fr-FR" sz="5400" b="1" i="0" baseline="0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ATELIER</a:t>
            </a:r>
            <a:endParaRPr lang="fr-FR" sz="5400" b="1" i="0" baseline="0" noProof="1">
              <a:solidFill>
                <a:srgbClr val="11111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Espace réservé au texte 2"/>
          <p:cNvSpPr>
            <a:spLocks noGrp="1"/>
          </p:cNvSpPr>
          <p:nvPr>
            <p:ph type="body" sz="quarter" idx="12"/>
          </p:nvPr>
        </p:nvSpPr>
        <p:spPr>
          <a:xfrm>
            <a:off x="418208" y="1498600"/>
            <a:ext cx="4824352" cy="1600201"/>
          </a:xfrm>
        </p:spPr>
        <p:txBody>
          <a:bodyPr/>
          <a:lstStyle/>
          <a:p>
            <a:pPr marL="0" indent="0" algn="ctr" defTabSz="777240">
              <a:lnSpc>
                <a:spcPct val="82000"/>
              </a:lnSpc>
              <a:spcBef>
                <a:spcPts val="850"/>
              </a:spcBef>
              <a:buNone/>
            </a:pPr>
            <a:r>
              <a:rPr lang="fr-FR" sz="6000" b="1" i="0" baseline="0" noProof="1" smtClean="0">
                <a:solidFill>
                  <a:srgbClr val="8F3147"/>
                </a:solidFill>
                <a:latin typeface="Cambria" panose="02040503050406030204" pitchFamily="18" charset="0"/>
              </a:rPr>
              <a:t>SOPHRO THEATRE</a:t>
            </a:r>
            <a:endParaRPr lang="fr-FR" sz="6000" b="1" i="0" baseline="0" noProof="1">
              <a:solidFill>
                <a:srgbClr val="8F3147"/>
              </a:solidFill>
              <a:latin typeface="Cambria" panose="02040503050406030204" pitchFamily="18" charset="0"/>
            </a:endParaRPr>
          </a:p>
        </p:txBody>
      </p:sp>
      <p:sp>
        <p:nvSpPr>
          <p:cNvPr id="4" name="Espace réservé au texte 3"/>
          <p:cNvSpPr>
            <a:spLocks noGrp="1"/>
          </p:cNvSpPr>
          <p:nvPr>
            <p:ph type="body" sz="quarter" idx="13"/>
          </p:nvPr>
        </p:nvSpPr>
        <p:spPr>
          <a:xfrm>
            <a:off x="418208" y="3415932"/>
            <a:ext cx="4511558" cy="242120"/>
          </a:xfrm>
        </p:spPr>
        <p:txBody>
          <a:bodyPr/>
          <a:lstStyle/>
          <a:p>
            <a:pPr marL="0" indent="0" algn="l" defTabSz="777240">
              <a:lnSpc>
                <a:spcPct val="82000"/>
              </a:lnSpc>
              <a:spcBef>
                <a:spcPts val="850"/>
              </a:spcBef>
              <a:buNone/>
            </a:pPr>
            <a:r>
              <a:rPr lang="fr-FR" sz="2400" b="1" i="0" baseline="0" noProof="1" smtClean="0">
                <a:solidFill>
                  <a:srgbClr val="8F3147"/>
                </a:solidFill>
                <a:latin typeface="Cambria" panose="02040503050406030204" pitchFamily="18" charset="0"/>
              </a:rPr>
              <a:t>Quand</a:t>
            </a:r>
            <a:endParaRPr lang="fr-FR" sz="2400" b="1" i="0" baseline="0" noProof="1">
              <a:solidFill>
                <a:srgbClr val="8F3147"/>
              </a:solidFill>
              <a:latin typeface="Cambria" panose="02040503050406030204" pitchFamily="18" charset="0"/>
            </a:endParaRPr>
          </a:p>
        </p:txBody>
      </p:sp>
      <p:sp>
        <p:nvSpPr>
          <p:cNvPr id="5" name="Espace réservé au texte 4"/>
          <p:cNvSpPr>
            <a:spLocks noGrp="1"/>
          </p:cNvSpPr>
          <p:nvPr>
            <p:ph type="body" sz="quarter" idx="14"/>
          </p:nvPr>
        </p:nvSpPr>
        <p:spPr>
          <a:xfrm>
            <a:off x="418208" y="3737931"/>
            <a:ext cx="4422658" cy="1046799"/>
          </a:xfrm>
        </p:spPr>
        <p:txBody>
          <a:bodyPr/>
          <a:lstStyle/>
          <a:p>
            <a:pPr marL="0" indent="0" algn="ctr" defTabSz="777240">
              <a:lnSpc>
                <a:spcPct val="82000"/>
              </a:lnSpc>
              <a:spcBef>
                <a:spcPts val="850"/>
              </a:spcBef>
              <a:buNone/>
            </a:pPr>
            <a:r>
              <a:rPr lang="fr-FR" sz="2800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Week-end du </a:t>
            </a:r>
          </a:p>
          <a:p>
            <a:pPr marL="0" indent="0" algn="ctr" defTabSz="777240">
              <a:lnSpc>
                <a:spcPct val="82000"/>
              </a:lnSpc>
              <a:spcBef>
                <a:spcPts val="850"/>
              </a:spcBef>
              <a:buNone/>
            </a:pPr>
            <a:r>
              <a:rPr lang="fr-FR" sz="2800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21 et 22 Novembre 2015</a:t>
            </a:r>
            <a:endParaRPr lang="fr-FR" sz="2800" b="0" i="0" baseline="0" noProof="1" smtClean="0">
              <a:solidFill>
                <a:srgbClr val="111111"/>
              </a:solidFill>
              <a:latin typeface="Cambria" panose="02040503050406030204" pitchFamily="18" charset="0"/>
            </a:endParaRPr>
          </a:p>
          <a:p>
            <a:pPr marL="0" indent="0" algn="ctr" defTabSz="777240">
              <a:lnSpc>
                <a:spcPct val="82000"/>
              </a:lnSpc>
              <a:spcBef>
                <a:spcPts val="850"/>
              </a:spcBef>
              <a:buNone/>
            </a:pPr>
            <a:r>
              <a:rPr lang="fr-FR" sz="2800" b="0" i="0" baseline="0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De 09h30 à 17h00</a:t>
            </a:r>
          </a:p>
        </p:txBody>
      </p:sp>
      <p:sp>
        <p:nvSpPr>
          <p:cNvPr id="6" name="Espace réservé au texte 5"/>
          <p:cNvSpPr>
            <a:spLocks noGrp="1"/>
          </p:cNvSpPr>
          <p:nvPr>
            <p:ph type="body" sz="quarter" idx="16"/>
          </p:nvPr>
        </p:nvSpPr>
        <p:spPr>
          <a:xfrm>
            <a:off x="418208" y="5092168"/>
            <a:ext cx="4422658" cy="236271"/>
          </a:xfrm>
        </p:spPr>
        <p:txBody>
          <a:bodyPr/>
          <a:lstStyle/>
          <a:p>
            <a:pPr marL="0" indent="0" algn="l" defTabSz="777240">
              <a:lnSpc>
                <a:spcPct val="82000"/>
              </a:lnSpc>
              <a:spcBef>
                <a:spcPts val="850"/>
              </a:spcBef>
              <a:buNone/>
            </a:pPr>
            <a:r>
              <a:rPr lang="fr-FR" b="1" noProof="1" smtClean="0">
                <a:solidFill>
                  <a:srgbClr val="8F3147"/>
                </a:solidFill>
                <a:latin typeface="Cambria" panose="02040503050406030204" pitchFamily="18" charset="0"/>
              </a:rPr>
              <a:t>lieu</a:t>
            </a:r>
            <a:endParaRPr lang="fr-FR" sz="2400" b="1" i="0" baseline="0" noProof="1">
              <a:solidFill>
                <a:srgbClr val="8F3147"/>
              </a:solidFill>
              <a:latin typeface="Cambria" panose="02040503050406030204" pitchFamily="18" charset="0"/>
            </a:endParaRPr>
          </a:p>
        </p:txBody>
      </p:sp>
      <p:sp>
        <p:nvSpPr>
          <p:cNvPr id="7" name="Espace réservé au texte 6"/>
          <p:cNvSpPr>
            <a:spLocks noGrp="1"/>
          </p:cNvSpPr>
          <p:nvPr>
            <p:ph type="body" sz="quarter" idx="17"/>
          </p:nvPr>
        </p:nvSpPr>
        <p:spPr>
          <a:xfrm>
            <a:off x="418208" y="5340143"/>
            <a:ext cx="4422658" cy="371223"/>
          </a:xfrm>
        </p:spPr>
        <p:txBody>
          <a:bodyPr/>
          <a:lstStyle/>
          <a:p>
            <a:pPr marL="0" indent="0" algn="ctr" defTabSz="777240">
              <a:lnSpc>
                <a:spcPct val="82000"/>
              </a:lnSpc>
              <a:spcBef>
                <a:spcPts val="850"/>
              </a:spcBef>
              <a:buNone/>
            </a:pPr>
            <a:r>
              <a:rPr lang="fr-FR" sz="2800" b="0" i="0" baseline="0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Salle de</a:t>
            </a:r>
            <a:r>
              <a:rPr lang="fr-FR" sz="2800" b="0" i="0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 La Motte</a:t>
            </a:r>
            <a:endParaRPr lang="fr-FR" sz="2800" b="0" i="0" baseline="0" noProof="1">
              <a:solidFill>
                <a:srgbClr val="11111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Espace réservé au texte 7"/>
          <p:cNvSpPr>
            <a:spLocks noGrp="1"/>
          </p:cNvSpPr>
          <p:nvPr>
            <p:ph type="body" sz="quarter" idx="18"/>
          </p:nvPr>
        </p:nvSpPr>
        <p:spPr>
          <a:xfrm>
            <a:off x="418208" y="5711367"/>
            <a:ext cx="4422658" cy="333833"/>
          </a:xfrm>
        </p:spPr>
        <p:txBody>
          <a:bodyPr/>
          <a:lstStyle/>
          <a:p>
            <a:pPr algn="ctr">
              <a:spcBef>
                <a:spcPts val="850"/>
              </a:spcBef>
            </a:pPr>
            <a:r>
              <a:rPr lang="fr-FR" dirty="0" smtClean="0">
                <a:solidFill>
                  <a:schemeClr val="tx1"/>
                </a:solidFill>
                <a:latin typeface="Cambria" panose="02040503050406030204" pitchFamily="18" charset="0"/>
              </a:rPr>
              <a:t>La Motte Vauvert </a:t>
            </a:r>
            <a:r>
              <a:rPr lang="fr-FR" sz="1400" i="0" noProof="1" smtClean="0">
                <a:solidFill>
                  <a:schemeClr val="tx1"/>
                </a:solidFill>
                <a:latin typeface="Cambria" panose="02040503050406030204" pitchFamily="18" charset="0"/>
              </a:rPr>
              <a:t>53200 </a:t>
            </a:r>
            <a:r>
              <a:rPr lang="fr-FR" sz="1400" b="0" i="0" noProof="1" smtClean="0">
                <a:solidFill>
                  <a:schemeClr val="tx1"/>
                </a:solidFill>
                <a:latin typeface="Cambria" panose="02040503050406030204" pitchFamily="18" charset="0"/>
              </a:rPr>
              <a:t>CHÂTEAU-GONTIER</a:t>
            </a:r>
          </a:p>
        </p:txBody>
      </p:sp>
      <p:sp>
        <p:nvSpPr>
          <p:cNvPr id="9" name="Espace réservé au texte 8"/>
          <p:cNvSpPr>
            <a:spLocks noGrp="1"/>
          </p:cNvSpPr>
          <p:nvPr>
            <p:ph type="body" sz="quarter" idx="19"/>
          </p:nvPr>
        </p:nvSpPr>
        <p:spPr>
          <a:xfrm>
            <a:off x="418208" y="6045200"/>
            <a:ext cx="4422658" cy="3475227"/>
          </a:xfrm>
        </p:spPr>
        <p:txBody>
          <a:bodyPr/>
          <a:lstStyle/>
          <a:p>
            <a:pPr marL="0" indent="0" algn="l" defTabSz="777240">
              <a:lnSpc>
                <a:spcPct val="120000"/>
              </a:lnSpc>
              <a:spcBef>
                <a:spcPts val="850"/>
              </a:spcBef>
              <a:buNone/>
            </a:pPr>
            <a:r>
              <a:rPr lang="fr-FR" sz="2400" b="1" i="0" baseline="0" noProof="1" smtClean="0">
                <a:solidFill>
                  <a:srgbClr val="8F3147"/>
                </a:solidFill>
                <a:latin typeface="Cambria" panose="02040503050406030204" pitchFamily="18" charset="0"/>
              </a:rPr>
              <a:t>AU PROGRAMME</a:t>
            </a:r>
          </a:p>
          <a:p>
            <a:pPr lvl="0" algn="just"/>
            <a:r>
              <a:rPr lang="fr-FR" b="1" i="1" dirty="0">
                <a:latin typeface="Cambria" panose="02040503050406030204" pitchFamily="18" charset="0"/>
              </a:rPr>
              <a:t>Techniques de théâtre</a:t>
            </a:r>
            <a:r>
              <a:rPr lang="fr-FR" dirty="0">
                <a:latin typeface="Cambria" panose="02040503050406030204" pitchFamily="18" charset="0"/>
              </a:rPr>
              <a:t> : travail du corps (posture, geste, regard, voix, théâtre, image, mime, improvisations</a:t>
            </a:r>
            <a:r>
              <a:rPr lang="fr-FR" dirty="0" smtClean="0">
                <a:latin typeface="Cambria" panose="02040503050406030204" pitchFamily="18" charset="0"/>
              </a:rPr>
              <a:t>...)</a:t>
            </a:r>
          </a:p>
          <a:p>
            <a:pPr lvl="0" algn="just"/>
            <a:endParaRPr lang="fr-FR" dirty="0">
              <a:latin typeface="Cambria" panose="02040503050406030204" pitchFamily="18" charset="0"/>
            </a:endParaRPr>
          </a:p>
          <a:p>
            <a:pPr lvl="0" algn="just"/>
            <a:r>
              <a:rPr lang="fr-FR" b="1" i="1" dirty="0">
                <a:latin typeface="Cambria" panose="02040503050406030204" pitchFamily="18" charset="0"/>
              </a:rPr>
              <a:t>Sophrologie </a:t>
            </a:r>
            <a:r>
              <a:rPr lang="fr-FR" dirty="0">
                <a:latin typeface="Cambria" panose="02040503050406030204" pitchFamily="18" charset="0"/>
              </a:rPr>
              <a:t>: méthode basée sur des techniques de respiration, de relaxation, de visualisations et de stimulations corporelles visant à harmoniser le corps et l'esprit</a:t>
            </a:r>
            <a:r>
              <a:rPr lang="fr-FR" dirty="0" smtClean="0">
                <a:latin typeface="Cambria" panose="02040503050406030204" pitchFamily="18" charset="0"/>
              </a:rPr>
              <a:t>.</a:t>
            </a:r>
          </a:p>
          <a:p>
            <a:pPr lvl="0" algn="just"/>
            <a:r>
              <a:rPr lang="fr-FR" b="1" dirty="0" smtClean="0">
                <a:solidFill>
                  <a:srgbClr val="8F3147"/>
                </a:solidFill>
                <a:latin typeface="Cambria" panose="02040503050406030204" pitchFamily="18" charset="0"/>
              </a:rPr>
              <a:t>Une méthode originale pour un objectif commun: vous faire prendre conscience de votre potentiel et vous transmettre des outils pour votre quotidien!</a:t>
            </a:r>
            <a:endParaRPr lang="fr-FR" b="1" dirty="0">
              <a:solidFill>
                <a:srgbClr val="8F3147"/>
              </a:solidFill>
              <a:latin typeface="Cambria" panose="02040503050406030204" pitchFamily="18" charset="0"/>
            </a:endParaRPr>
          </a:p>
          <a:p>
            <a:pPr marL="0" indent="0" algn="l" defTabSz="777240">
              <a:lnSpc>
                <a:spcPct val="120000"/>
              </a:lnSpc>
              <a:spcBef>
                <a:spcPts val="850"/>
              </a:spcBef>
              <a:buNone/>
            </a:pPr>
            <a:endParaRPr lang="fr-FR" b="0" i="0" baseline="0" noProof="1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Espace réservé au texte 10"/>
          <p:cNvSpPr>
            <a:spLocks noGrp="1"/>
          </p:cNvSpPr>
          <p:nvPr>
            <p:ph type="body" sz="quarter" idx="21"/>
          </p:nvPr>
        </p:nvSpPr>
        <p:spPr>
          <a:xfrm>
            <a:off x="5443235" y="603757"/>
            <a:ext cx="1936131" cy="557076"/>
          </a:xfrm>
        </p:spPr>
        <p:txBody>
          <a:bodyPr>
            <a:spAutoFit/>
          </a:bodyPr>
          <a:lstStyle/>
          <a:p>
            <a:pPr marL="0" indent="0" algn="ctr" defTabSz="777240">
              <a:lnSpc>
                <a:spcPct val="82000"/>
              </a:lnSpc>
              <a:spcBef>
                <a:spcPts val="850"/>
              </a:spcBef>
              <a:buNone/>
            </a:pPr>
            <a:r>
              <a:rPr lang="fr-FR" b="1" noProof="1" smtClean="0">
                <a:solidFill>
                  <a:srgbClr val="8F3147"/>
                </a:solidFill>
                <a:latin typeface="Cambria" panose="02040503050406030204" pitchFamily="18" charset="0"/>
              </a:rPr>
              <a:t>Pour QUI?</a:t>
            </a:r>
          </a:p>
          <a:p>
            <a:pPr marL="0" indent="0" algn="l" defTabSz="777240">
              <a:lnSpc>
                <a:spcPct val="82000"/>
              </a:lnSpc>
              <a:spcBef>
                <a:spcPts val="850"/>
              </a:spcBef>
              <a:buNone/>
            </a:pPr>
            <a:endParaRPr lang="fr-FR" sz="1100" noProof="1">
              <a:latin typeface="Cambria" panose="02040503050406030204" pitchFamily="18" charset="0"/>
            </a:endParaRPr>
          </a:p>
        </p:txBody>
      </p:sp>
      <p:sp>
        <p:nvSpPr>
          <p:cNvPr id="12" name="Espace réservé au texte 11"/>
          <p:cNvSpPr>
            <a:spLocks noGrp="1"/>
          </p:cNvSpPr>
          <p:nvPr>
            <p:ph type="body" sz="quarter" idx="22"/>
          </p:nvPr>
        </p:nvSpPr>
        <p:spPr>
          <a:xfrm>
            <a:off x="5443235" y="4671051"/>
            <a:ext cx="1936131" cy="354605"/>
          </a:xfrm>
        </p:spPr>
        <p:txBody>
          <a:bodyPr/>
          <a:lstStyle/>
          <a:p>
            <a:pPr marL="0" indent="0" algn="ctr" defTabSz="777240">
              <a:lnSpc>
                <a:spcPct val="90000"/>
              </a:lnSpc>
              <a:spcBef>
                <a:spcPts val="850"/>
              </a:spcBef>
              <a:buNone/>
            </a:pPr>
            <a:r>
              <a:rPr lang="fr-FR" b="1" noProof="1" smtClean="0">
                <a:solidFill>
                  <a:srgbClr val="8F3147"/>
                </a:solidFill>
                <a:latin typeface="Cambria" panose="02040503050406030204" pitchFamily="18" charset="0"/>
              </a:rPr>
              <a:t>TARIFS</a:t>
            </a:r>
            <a:endParaRPr lang="fr-FR" b="1" noProof="1">
              <a:solidFill>
                <a:srgbClr val="8F3147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Espace réservé au texte 12"/>
          <p:cNvSpPr>
            <a:spLocks noGrp="1"/>
          </p:cNvSpPr>
          <p:nvPr>
            <p:ph type="body" sz="quarter" idx="23"/>
          </p:nvPr>
        </p:nvSpPr>
        <p:spPr>
          <a:xfrm>
            <a:off x="5242560" y="5060592"/>
            <a:ext cx="2335402" cy="930324"/>
          </a:xfrm>
        </p:spPr>
        <p:txBody>
          <a:bodyPr/>
          <a:lstStyle/>
          <a:p>
            <a:pPr marL="0" indent="0" algn="ctr" defTabSz="777240">
              <a:lnSpc>
                <a:spcPct val="105000"/>
              </a:lnSpc>
              <a:buNone/>
            </a:pPr>
            <a:r>
              <a:rPr lang="fr-FR" sz="1800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Le week-end</a:t>
            </a:r>
            <a:r>
              <a:rPr lang="fr-FR" sz="1800" b="0" i="0" baseline="0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 : </a:t>
            </a:r>
          </a:p>
          <a:p>
            <a:pPr marL="0" indent="0" algn="ctr" defTabSz="777240">
              <a:lnSpc>
                <a:spcPct val="105000"/>
              </a:lnSpc>
              <a:buNone/>
            </a:pPr>
            <a:r>
              <a:rPr lang="fr-FR" sz="1800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165</a:t>
            </a:r>
            <a:r>
              <a:rPr lang="fr-FR" sz="1800" b="0" i="0" baseline="0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 € / </a:t>
            </a:r>
            <a:r>
              <a:rPr lang="fr-FR" sz="1800" b="0" i="0" baseline="0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personne</a:t>
            </a:r>
            <a:endParaRPr lang="fr-FR" sz="1800" b="0" i="0" baseline="0" noProof="1" smtClean="0">
              <a:solidFill>
                <a:srgbClr val="111111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Espace réservé au texte 13"/>
          <p:cNvSpPr>
            <a:spLocks noGrp="1"/>
          </p:cNvSpPr>
          <p:nvPr>
            <p:ph type="body" sz="quarter" idx="24"/>
          </p:nvPr>
        </p:nvSpPr>
        <p:spPr>
          <a:xfrm>
            <a:off x="5383672" y="5711366"/>
            <a:ext cx="2075164" cy="491788"/>
          </a:xfrm>
        </p:spPr>
        <p:txBody>
          <a:bodyPr/>
          <a:lstStyle/>
          <a:p>
            <a:pPr marL="0" indent="0" algn="l" defTabSz="777240">
              <a:lnSpc>
                <a:spcPct val="90000"/>
              </a:lnSpc>
              <a:spcBef>
                <a:spcPts val="850"/>
              </a:spcBef>
              <a:buNone/>
            </a:pPr>
            <a:r>
              <a:rPr lang="fr-FR" b="1" i="0" baseline="0" noProof="1" smtClean="0">
                <a:solidFill>
                  <a:srgbClr val="8F3147"/>
                </a:solidFill>
                <a:latin typeface="Cambria" panose="02040503050406030204" pitchFamily="18" charset="0"/>
              </a:rPr>
              <a:t>RESERVATION</a:t>
            </a:r>
            <a:endParaRPr lang="fr-FR" b="1" i="0" baseline="0" noProof="1">
              <a:solidFill>
                <a:srgbClr val="8F3147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Espace réservé au texte 14"/>
          <p:cNvSpPr>
            <a:spLocks noGrp="1"/>
          </p:cNvSpPr>
          <p:nvPr>
            <p:ph type="body" sz="quarter" idx="25"/>
          </p:nvPr>
        </p:nvSpPr>
        <p:spPr>
          <a:xfrm>
            <a:off x="5215897" y="5877696"/>
            <a:ext cx="2529839" cy="2367314"/>
          </a:xfrm>
        </p:spPr>
        <p:txBody>
          <a:bodyPr/>
          <a:lstStyle/>
          <a:p>
            <a:pPr marL="0" indent="0" algn="ctr" defTabSz="777240">
              <a:lnSpc>
                <a:spcPct val="105000"/>
              </a:lnSpc>
              <a:buNone/>
            </a:pPr>
            <a:endParaRPr lang="fr-FR" sz="2000" b="1" i="0" baseline="0" noProof="1" smtClean="0">
              <a:solidFill>
                <a:srgbClr val="111111"/>
              </a:solidFill>
              <a:latin typeface="Cambria" panose="02040503050406030204" pitchFamily="18" charset="0"/>
            </a:endParaRPr>
          </a:p>
          <a:p>
            <a:pPr marL="0" indent="0" algn="ctr" defTabSz="777240">
              <a:lnSpc>
                <a:spcPct val="105000"/>
              </a:lnSpc>
              <a:buNone/>
            </a:pPr>
            <a:r>
              <a:rPr lang="fr-FR" sz="1800" b="1" i="0" baseline="0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AVANT LE </a:t>
            </a:r>
          </a:p>
          <a:p>
            <a:pPr marL="0" indent="0" algn="ctr" defTabSz="777240">
              <a:lnSpc>
                <a:spcPct val="105000"/>
              </a:lnSpc>
              <a:buNone/>
            </a:pPr>
            <a:r>
              <a:rPr lang="fr-FR" sz="1800" b="1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13</a:t>
            </a:r>
            <a:r>
              <a:rPr lang="fr-FR" sz="1800" b="1" i="0" baseline="0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 Novembre</a:t>
            </a:r>
          </a:p>
          <a:p>
            <a:pPr marL="0" indent="0" algn="ctr" defTabSz="777240">
              <a:lnSpc>
                <a:spcPct val="105000"/>
              </a:lnSpc>
              <a:buNone/>
            </a:pPr>
            <a:r>
              <a:rPr lang="fr-FR" sz="1800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(Places Limitées)</a:t>
            </a:r>
          </a:p>
          <a:p>
            <a:pPr marL="0" indent="0" algn="ctr" defTabSz="777240">
              <a:lnSpc>
                <a:spcPct val="105000"/>
              </a:lnSpc>
              <a:buNone/>
            </a:pPr>
            <a:r>
              <a:rPr lang="fr-FR" sz="1800" b="0" i="0" baseline="0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AU 06.25.78.22.04 ou</a:t>
            </a:r>
          </a:p>
          <a:p>
            <a:pPr marL="0" indent="0" algn="ctr" defTabSz="777240">
              <a:lnSpc>
                <a:spcPct val="105000"/>
              </a:lnSpc>
              <a:buNone/>
            </a:pPr>
            <a:r>
              <a:rPr lang="fr-FR" sz="1800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à l’adresse suivante:</a:t>
            </a:r>
          </a:p>
          <a:p>
            <a:pPr marL="0" indent="0" algn="ctr" defTabSz="777240">
              <a:lnSpc>
                <a:spcPct val="105000"/>
              </a:lnSpc>
              <a:buNone/>
            </a:pPr>
            <a:r>
              <a:rPr lang="fr-FR" sz="1800" noProof="1" smtClean="0">
                <a:solidFill>
                  <a:srgbClr val="111111"/>
                </a:solidFill>
                <a:latin typeface="Cambria" panose="02040503050406030204" pitchFamily="18" charset="0"/>
              </a:rPr>
              <a:t>celine.jet@wanadoo.fr</a:t>
            </a:r>
            <a:endParaRPr lang="fr-FR" sz="1800" b="0" i="0" baseline="0" noProof="1" smtClean="0">
              <a:solidFill>
                <a:srgbClr val="111111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Espace réservé au texte 17"/>
          <p:cNvSpPr>
            <a:spLocks noGrp="1"/>
          </p:cNvSpPr>
          <p:nvPr>
            <p:ph type="body" sz="quarter" idx="28"/>
          </p:nvPr>
        </p:nvSpPr>
        <p:spPr>
          <a:xfrm>
            <a:off x="5242560" y="8089900"/>
            <a:ext cx="2275840" cy="1430527"/>
          </a:xfrm>
        </p:spPr>
        <p:txBody>
          <a:bodyPr/>
          <a:lstStyle/>
          <a:p>
            <a:pPr marL="0" indent="0" algn="ctr" defTabSz="777240">
              <a:lnSpc>
                <a:spcPct val="90000"/>
              </a:lnSpc>
              <a:spcBef>
                <a:spcPts val="850"/>
              </a:spcBef>
              <a:buNone/>
            </a:pPr>
            <a:r>
              <a:rPr lang="fr-FR" b="1" noProof="1" smtClean="0">
                <a:solidFill>
                  <a:srgbClr val="8F3147"/>
                </a:solidFill>
                <a:latin typeface="Cambria" panose="02040503050406030204" pitchFamily="18" charset="0"/>
              </a:rPr>
              <a:t>Soyez</a:t>
            </a:r>
          </a:p>
          <a:p>
            <a:pPr marL="0" indent="0" algn="ctr" defTabSz="777240">
              <a:lnSpc>
                <a:spcPct val="90000"/>
              </a:lnSpc>
              <a:spcBef>
                <a:spcPts val="850"/>
              </a:spcBef>
              <a:buNone/>
            </a:pPr>
            <a:r>
              <a:rPr lang="fr-FR" b="1" i="0" baseline="0" noProof="1" smtClean="0">
                <a:solidFill>
                  <a:srgbClr val="8F3147"/>
                </a:solidFill>
                <a:latin typeface="Cambria" panose="02040503050406030204" pitchFamily="18" charset="0"/>
              </a:rPr>
              <a:t> acteur</a:t>
            </a:r>
            <a:r>
              <a:rPr lang="fr-FR" b="1" noProof="1">
                <a:solidFill>
                  <a:srgbClr val="8F3147"/>
                </a:solidFill>
                <a:latin typeface="Cambria" panose="02040503050406030204" pitchFamily="18" charset="0"/>
              </a:rPr>
              <a:t>S</a:t>
            </a:r>
            <a:r>
              <a:rPr lang="fr-FR" b="1" i="0" noProof="1" smtClean="0">
                <a:solidFill>
                  <a:srgbClr val="8F3147"/>
                </a:solidFill>
                <a:latin typeface="Cambria" panose="02040503050406030204" pitchFamily="18" charset="0"/>
              </a:rPr>
              <a:t>        </a:t>
            </a:r>
          </a:p>
          <a:p>
            <a:pPr marL="0" indent="0" algn="ctr" defTabSz="777240">
              <a:lnSpc>
                <a:spcPct val="90000"/>
              </a:lnSpc>
              <a:spcBef>
                <a:spcPts val="850"/>
              </a:spcBef>
              <a:buNone/>
            </a:pPr>
            <a:r>
              <a:rPr lang="fr-FR" b="1" i="0" noProof="1" smtClean="0">
                <a:solidFill>
                  <a:srgbClr val="8F3147"/>
                </a:solidFill>
                <a:latin typeface="Cambria" panose="02040503050406030204" pitchFamily="18" charset="0"/>
              </a:rPr>
              <a:t>de votre vie!</a:t>
            </a:r>
            <a:endParaRPr lang="fr-FR" b="1" i="0" baseline="0" noProof="1">
              <a:solidFill>
                <a:srgbClr val="8F3147"/>
              </a:solidFill>
              <a:latin typeface="Cambria" panose="02040503050406030204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215897" y="847900"/>
            <a:ext cx="25565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mbria" panose="02040503050406030204" pitchFamily="18" charset="0"/>
              </a:rPr>
              <a:t>Pour toute personne  souhaitant évoluer dans un cadre convivial et collaboratif, </a:t>
            </a:r>
          </a:p>
          <a:p>
            <a:r>
              <a:rPr lang="fr-FR" dirty="0" smtClean="0">
                <a:latin typeface="Cambria" panose="02040503050406030204" pitchFamily="18" charset="0"/>
              </a:rPr>
              <a:t>initiée ou non au théâtre et / ou à la sophrologie</a:t>
            </a:r>
            <a:endParaRPr lang="fr-FR" dirty="0">
              <a:latin typeface="Cambria" panose="020405030504060302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37103" y="3047169"/>
            <a:ext cx="148675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77240">
              <a:lnSpc>
                <a:spcPct val="90000"/>
              </a:lnSpc>
              <a:spcBef>
                <a:spcPts val="850"/>
              </a:spcBef>
            </a:pPr>
            <a:r>
              <a:rPr lang="fr-FR" sz="2400" b="1" noProof="1" smtClean="0">
                <a:solidFill>
                  <a:srgbClr val="8F3147"/>
                </a:solidFill>
                <a:latin typeface="Cambria" panose="02040503050406030204" pitchFamily="18" charset="0"/>
              </a:rPr>
              <a:t>PAR QUI?</a:t>
            </a:r>
            <a:endParaRPr lang="fr-FR" sz="2400" b="1" noProof="1">
              <a:solidFill>
                <a:srgbClr val="8F3147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336529" y="3397106"/>
            <a:ext cx="23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mbria" panose="02040503050406030204" pitchFamily="18" charset="0"/>
              </a:rPr>
              <a:t>Céline formatrice coach, sophrologue, metteur en scène et professeur de théâtre</a:t>
            </a:r>
            <a:endParaRPr lang="fr-F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Prospectus étudiant 8,5x11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Blue_TP103896073" id="{9D09E4E3-1F4F-465A-8C28-1449B487B1DE}" vid="{AFE2A8BC-2394-4825-837C-EEABA323694F}"/>
    </a:ext>
  </a:extLst>
</a:theme>
</file>

<file path=ppt/theme/theme2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4EAC694-BF20-4B7B-8617-712E6B9578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Prospectus pour étudiants (modèle gras noir et bleu)</Template>
  <TotalTime>0</TotalTime>
  <Words>171</Words>
  <Application>Microsoft Office PowerPoint</Application>
  <PresentationFormat>Personnalisé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Impact</vt:lpstr>
      <vt:lpstr>Prospectus étudiant 8,5x11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2015-09-22T11:44:50Z</dcterms:created>
  <dcterms:modified xsi:type="dcterms:W3CDTF">2015-10-09T09:24:59Z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TC038960749991</vt:lpwstr>
  </property>
</Properties>
</file>